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</p:sldIdLst>
  <p:sldSz cx="10691813" cy="15119350"/>
  <p:notesSz cx="6669088" cy="9775825"/>
  <p:defaultTextStyle>
    <a:defPPr>
      <a:defRPr lang="ru-RU"/>
    </a:defPPr>
    <a:lvl1pPr marL="0" algn="l" defTabSz="1423437" rtl="0" eaLnBrk="1" latinLnBrk="0" hangingPunct="1">
      <a:defRPr sz="2802" kern="1200">
        <a:solidFill>
          <a:schemeClr val="tx1"/>
        </a:solidFill>
        <a:latin typeface="+mn-lt"/>
        <a:ea typeface="+mn-ea"/>
        <a:cs typeface="+mn-cs"/>
      </a:defRPr>
    </a:lvl1pPr>
    <a:lvl2pPr marL="711718" algn="l" defTabSz="1423437" rtl="0" eaLnBrk="1" latinLnBrk="0" hangingPunct="1">
      <a:defRPr sz="2802" kern="1200">
        <a:solidFill>
          <a:schemeClr val="tx1"/>
        </a:solidFill>
        <a:latin typeface="+mn-lt"/>
        <a:ea typeface="+mn-ea"/>
        <a:cs typeface="+mn-cs"/>
      </a:defRPr>
    </a:lvl2pPr>
    <a:lvl3pPr marL="1423437" algn="l" defTabSz="1423437" rtl="0" eaLnBrk="1" latinLnBrk="0" hangingPunct="1">
      <a:defRPr sz="2802" kern="1200">
        <a:solidFill>
          <a:schemeClr val="tx1"/>
        </a:solidFill>
        <a:latin typeface="+mn-lt"/>
        <a:ea typeface="+mn-ea"/>
        <a:cs typeface="+mn-cs"/>
      </a:defRPr>
    </a:lvl3pPr>
    <a:lvl4pPr marL="2135155" algn="l" defTabSz="1423437" rtl="0" eaLnBrk="1" latinLnBrk="0" hangingPunct="1">
      <a:defRPr sz="2802" kern="1200">
        <a:solidFill>
          <a:schemeClr val="tx1"/>
        </a:solidFill>
        <a:latin typeface="+mn-lt"/>
        <a:ea typeface="+mn-ea"/>
        <a:cs typeface="+mn-cs"/>
      </a:defRPr>
    </a:lvl4pPr>
    <a:lvl5pPr marL="2846871" algn="l" defTabSz="1423437" rtl="0" eaLnBrk="1" latinLnBrk="0" hangingPunct="1">
      <a:defRPr sz="2802" kern="1200">
        <a:solidFill>
          <a:schemeClr val="tx1"/>
        </a:solidFill>
        <a:latin typeface="+mn-lt"/>
        <a:ea typeface="+mn-ea"/>
        <a:cs typeface="+mn-cs"/>
      </a:defRPr>
    </a:lvl5pPr>
    <a:lvl6pPr marL="3558592" algn="l" defTabSz="1423437" rtl="0" eaLnBrk="1" latinLnBrk="0" hangingPunct="1">
      <a:defRPr sz="2802" kern="1200">
        <a:solidFill>
          <a:schemeClr val="tx1"/>
        </a:solidFill>
        <a:latin typeface="+mn-lt"/>
        <a:ea typeface="+mn-ea"/>
        <a:cs typeface="+mn-cs"/>
      </a:defRPr>
    </a:lvl6pPr>
    <a:lvl7pPr marL="4270308" algn="l" defTabSz="1423437" rtl="0" eaLnBrk="1" latinLnBrk="0" hangingPunct="1">
      <a:defRPr sz="2802" kern="1200">
        <a:solidFill>
          <a:schemeClr val="tx1"/>
        </a:solidFill>
        <a:latin typeface="+mn-lt"/>
        <a:ea typeface="+mn-ea"/>
        <a:cs typeface="+mn-cs"/>
      </a:defRPr>
    </a:lvl7pPr>
    <a:lvl8pPr marL="4982027" algn="l" defTabSz="1423437" rtl="0" eaLnBrk="1" latinLnBrk="0" hangingPunct="1">
      <a:defRPr sz="2802" kern="1200">
        <a:solidFill>
          <a:schemeClr val="tx1"/>
        </a:solidFill>
        <a:latin typeface="+mn-lt"/>
        <a:ea typeface="+mn-ea"/>
        <a:cs typeface="+mn-cs"/>
      </a:defRPr>
    </a:lvl8pPr>
    <a:lvl9pPr marL="5693746" algn="l" defTabSz="1423437" rtl="0" eaLnBrk="1" latinLnBrk="0" hangingPunct="1">
      <a:defRPr sz="28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62" userDrawn="1">
          <p15:clr>
            <a:srgbClr val="A4A3A4"/>
          </p15:clr>
        </p15:guide>
        <p15:guide id="3" orient="horz" pos="1723" userDrawn="1">
          <p15:clr>
            <a:srgbClr val="A4A3A4"/>
          </p15:clr>
        </p15:guide>
        <p15:guide id="4" orient="horz" pos="3197" userDrawn="1">
          <p15:clr>
            <a:srgbClr val="A4A3A4"/>
          </p15:clr>
        </p15:guide>
        <p15:guide id="5" pos="1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9" autoAdjust="0"/>
    <p:restoredTop sz="94660"/>
  </p:normalViewPr>
  <p:slideViewPr>
    <p:cSldViewPr snapToGrid="0">
      <p:cViewPr varScale="1">
        <p:scale>
          <a:sx n="33" d="100"/>
          <a:sy n="33" d="100"/>
        </p:scale>
        <p:origin x="-2262" y="-90"/>
      </p:cViewPr>
      <p:guideLst>
        <p:guide orient="horz" pos="1723"/>
        <p:guide orient="horz" pos="3197"/>
        <p:guide pos="362"/>
        <p:guide pos="1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89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746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858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67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38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037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61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377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232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25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54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860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0" y="11835406"/>
            <a:ext cx="318802" cy="2620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3" y="10997352"/>
            <a:ext cx="322015" cy="288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62"/>
            <a:ext cx="10691813" cy="1508266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19072" y="3083102"/>
            <a:ext cx="2779776" cy="2732482"/>
            <a:chOff x="2062719" y="3184522"/>
            <a:chExt cx="3625514" cy="353576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062719" y="3184522"/>
              <a:ext cx="3625514" cy="35357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767814" y="4522401"/>
              <a:ext cx="2286879" cy="836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68"/>
                </a:spcBef>
              </a:pPr>
              <a:r>
                <a:rPr lang="ru-RU" sz="18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МЕСТО ДЛЯ </a:t>
              </a:r>
              <a:r>
                <a:rPr lang="en-US" sz="18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QR</a:t>
              </a:r>
              <a:r>
                <a:rPr lang="ru-RU" sz="18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-КОДА</a:t>
              </a:r>
              <a:endParaRPr lang="ru-RU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C:\Users\user\Desktop\ХУТОРСКАЯ СРЕДНЯЯ ОБЩЕОБРАЗОВАТЕЛЬНАЯ ШКОЛ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7350" y="3028950"/>
            <a:ext cx="3600450" cy="2800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21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4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user</cp:lastModifiedBy>
  <cp:revision>30</cp:revision>
  <cp:lastPrinted>2023-08-02T12:13:29Z</cp:lastPrinted>
  <dcterms:created xsi:type="dcterms:W3CDTF">2023-08-02T11:27:24Z</dcterms:created>
  <dcterms:modified xsi:type="dcterms:W3CDTF">2023-11-27T07:41:32Z</dcterms:modified>
</cp:coreProperties>
</file>